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2" r:id="rId5"/>
    <p:sldId id="260" r:id="rId6"/>
    <p:sldId id="264" r:id="rId7"/>
    <p:sldId id="257" r:id="rId8"/>
    <p:sldId id="259" r:id="rId9"/>
    <p:sldId id="267" r:id="rId10"/>
    <p:sldId id="263" r:id="rId11"/>
    <p:sldId id="261" r:id="rId12"/>
    <p:sldId id="265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E254-DD92-4BC9-9D8A-99DA4E33F630}" type="datetimeFigureOut">
              <a:rPr lang="sv-SE" smtClean="0"/>
              <a:t>2015-10-29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8CC2-932C-409C-814A-9CE1F88C3E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8341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E254-DD92-4BC9-9D8A-99DA4E33F630}" type="datetimeFigureOut">
              <a:rPr lang="sv-SE" smtClean="0"/>
              <a:t>2015-10-29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8CC2-932C-409C-814A-9CE1F88C3E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5731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E254-DD92-4BC9-9D8A-99DA4E33F630}" type="datetimeFigureOut">
              <a:rPr lang="sv-SE" smtClean="0"/>
              <a:t>2015-10-29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8CC2-932C-409C-814A-9CE1F88C3E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72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E254-DD92-4BC9-9D8A-99DA4E33F630}" type="datetimeFigureOut">
              <a:rPr lang="sv-SE" smtClean="0"/>
              <a:t>2015-10-29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8CC2-932C-409C-814A-9CE1F88C3E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0480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E254-DD92-4BC9-9D8A-99DA4E33F630}" type="datetimeFigureOut">
              <a:rPr lang="sv-SE" smtClean="0"/>
              <a:t>2015-10-29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8CC2-932C-409C-814A-9CE1F88C3E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911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E254-DD92-4BC9-9D8A-99DA4E33F630}" type="datetimeFigureOut">
              <a:rPr lang="sv-SE" smtClean="0"/>
              <a:t>2015-10-29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8CC2-932C-409C-814A-9CE1F88C3E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898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E254-DD92-4BC9-9D8A-99DA4E33F630}" type="datetimeFigureOut">
              <a:rPr lang="sv-SE" smtClean="0"/>
              <a:t>2015-10-29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8CC2-932C-409C-814A-9CE1F88C3E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4067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E254-DD92-4BC9-9D8A-99DA4E33F630}" type="datetimeFigureOut">
              <a:rPr lang="sv-SE" smtClean="0"/>
              <a:t>2015-10-29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8CC2-932C-409C-814A-9CE1F88C3E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609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E254-DD92-4BC9-9D8A-99DA4E33F630}" type="datetimeFigureOut">
              <a:rPr lang="sv-SE" smtClean="0"/>
              <a:t>2015-10-29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8CC2-932C-409C-814A-9CE1F88C3E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380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E254-DD92-4BC9-9D8A-99DA4E33F630}" type="datetimeFigureOut">
              <a:rPr lang="sv-SE" smtClean="0"/>
              <a:t>2015-10-29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8CC2-932C-409C-814A-9CE1F88C3E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7505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E254-DD92-4BC9-9D8A-99DA4E33F630}" type="datetimeFigureOut">
              <a:rPr lang="sv-SE" smtClean="0"/>
              <a:t>2015-10-29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8CC2-932C-409C-814A-9CE1F88C3E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286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9E254-DD92-4BC9-9D8A-99DA4E33F630}" type="datetimeFigureOut">
              <a:rPr lang="sv-SE" smtClean="0"/>
              <a:t>2015-10-29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28CC2-932C-409C-814A-9CE1F88C3E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87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612775"/>
            <a:ext cx="871855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28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84275"/>
            <a:ext cx="8572500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44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149350"/>
            <a:ext cx="859155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39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193800"/>
            <a:ext cx="855345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70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654050"/>
            <a:ext cx="8597900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84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692150"/>
            <a:ext cx="83566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9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50875"/>
            <a:ext cx="8540750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52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625475"/>
            <a:ext cx="8439150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79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631825"/>
            <a:ext cx="856615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94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162050"/>
            <a:ext cx="87249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3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177925"/>
            <a:ext cx="854075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31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162050"/>
            <a:ext cx="848995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32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Bildspel på skärmen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Boverket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Karlsson, Pål</dc:creator>
  <cp:lastModifiedBy>Karlsson, Pål</cp:lastModifiedBy>
  <cp:revision>2</cp:revision>
  <dcterms:created xsi:type="dcterms:W3CDTF">2015-10-29T16:12:06Z</dcterms:created>
  <dcterms:modified xsi:type="dcterms:W3CDTF">2015-10-29T16:25:21Z</dcterms:modified>
</cp:coreProperties>
</file>